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9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9" r:id="rId15"/>
    <p:sldId id="1298" r:id="rId16"/>
    <p:sldId id="1295" r:id="rId17"/>
    <p:sldId id="125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ay Kumar" userId="39a078d21725b2f6" providerId="LiveId" clId="{7BFF89F6-4BC3-4C0C-B63B-0B06A78C6A58}"/>
    <pc:docChg chg="undo custSel addSld modSld sldOrd">
      <pc:chgData name="Abhay Kumar" userId="39a078d21725b2f6" providerId="LiveId" clId="{7BFF89F6-4BC3-4C0C-B63B-0B06A78C6A58}" dt="2024-04-03T12:05:42.358" v="575" actId="5793"/>
      <pc:docMkLst>
        <pc:docMk/>
      </pc:docMkLst>
      <pc:sldChg chg="modSp mod">
        <pc:chgData name="Abhay Kumar" userId="39a078d21725b2f6" providerId="LiveId" clId="{7BFF89F6-4BC3-4C0C-B63B-0B06A78C6A58}" dt="2024-03-30T15:44:39.455" v="266" actId="113"/>
        <pc:sldMkLst>
          <pc:docMk/>
          <pc:sldMk cId="3232110279" sldId="1282"/>
        </pc:sldMkLst>
        <pc:spChg chg="mod">
          <ac:chgData name="Abhay Kumar" userId="39a078d21725b2f6" providerId="LiveId" clId="{7BFF89F6-4BC3-4C0C-B63B-0B06A78C6A58}" dt="2024-03-30T15:44:39.455" v="266" actId="113"/>
          <ac:spMkLst>
            <pc:docMk/>
            <pc:sldMk cId="3232110279" sldId="1282"/>
            <ac:spMk id="8" creationId="{D4240D32-9BCC-D793-EF34-3F436C714765}"/>
          </ac:spMkLst>
        </pc:spChg>
      </pc:sldChg>
      <pc:sldChg chg="modSp mod">
        <pc:chgData name="Abhay Kumar" userId="39a078d21725b2f6" providerId="LiveId" clId="{7BFF89F6-4BC3-4C0C-B63B-0B06A78C6A58}" dt="2024-03-30T15:45:21.776" v="306" actId="20577"/>
        <pc:sldMkLst>
          <pc:docMk/>
          <pc:sldMk cId="1085522736" sldId="1290"/>
        </pc:sldMkLst>
        <pc:spChg chg="mod">
          <ac:chgData name="Abhay Kumar" userId="39a078d21725b2f6" providerId="LiveId" clId="{7BFF89F6-4BC3-4C0C-B63B-0B06A78C6A58}" dt="2024-03-30T15:44:47.183" v="268" actId="313"/>
          <ac:spMkLst>
            <pc:docMk/>
            <pc:sldMk cId="1085522736" sldId="1290"/>
            <ac:spMk id="4" creationId="{5992A4C9-DAB8-80D3-B09E-07655DAEBB65}"/>
          </ac:spMkLst>
        </pc:spChg>
        <pc:spChg chg="mod">
          <ac:chgData name="Abhay Kumar" userId="39a078d21725b2f6" providerId="LiveId" clId="{7BFF89F6-4BC3-4C0C-B63B-0B06A78C6A58}" dt="2024-03-30T15:45:21.776" v="306" actId="20577"/>
          <ac:spMkLst>
            <pc:docMk/>
            <pc:sldMk cId="1085522736" sldId="1290"/>
            <ac:spMk id="17" creationId="{F0874972-970E-AB20-28FF-DE51D45409C5}"/>
          </ac:spMkLst>
        </pc:spChg>
      </pc:sldChg>
      <pc:sldChg chg="modSp mod">
        <pc:chgData name="Abhay Kumar" userId="39a078d21725b2f6" providerId="LiveId" clId="{7BFF89F6-4BC3-4C0C-B63B-0B06A78C6A58}" dt="2024-03-30T15:47:11.548" v="369" actId="20577"/>
        <pc:sldMkLst>
          <pc:docMk/>
          <pc:sldMk cId="2746043547" sldId="1291"/>
        </pc:sldMkLst>
        <pc:spChg chg="mod">
          <ac:chgData name="Abhay Kumar" userId="39a078d21725b2f6" providerId="LiveId" clId="{7BFF89F6-4BC3-4C0C-B63B-0B06A78C6A58}" dt="2024-03-30T15:47:11.548" v="369" actId="20577"/>
          <ac:spMkLst>
            <pc:docMk/>
            <pc:sldMk cId="2746043547" sldId="1291"/>
            <ac:spMk id="9" creationId="{091B843F-6928-3290-2287-5FA1F531B685}"/>
          </ac:spMkLst>
        </pc:spChg>
      </pc:sldChg>
      <pc:sldChg chg="addSp delSp modSp mod">
        <pc:chgData name="Abhay Kumar" userId="39a078d21725b2f6" providerId="LiveId" clId="{7BFF89F6-4BC3-4C0C-B63B-0B06A78C6A58}" dt="2024-03-30T15:48:12.434" v="430" actId="20577"/>
        <pc:sldMkLst>
          <pc:docMk/>
          <pc:sldMk cId="2975191714" sldId="1292"/>
        </pc:sldMkLst>
        <pc:spChg chg="del mod">
          <ac:chgData name="Abhay Kumar" userId="39a078d21725b2f6" providerId="LiveId" clId="{7BFF89F6-4BC3-4C0C-B63B-0B06A78C6A58}" dt="2024-03-28T06:59:52.932" v="5"/>
          <ac:spMkLst>
            <pc:docMk/>
            <pc:sldMk cId="2975191714" sldId="1292"/>
            <ac:spMk id="3" creationId="{0C511917-B5EE-88C1-A75B-AC3ADE14BEB8}"/>
          </ac:spMkLst>
        </pc:spChg>
        <pc:spChg chg="add mod">
          <ac:chgData name="Abhay Kumar" userId="39a078d21725b2f6" providerId="LiveId" clId="{7BFF89F6-4BC3-4C0C-B63B-0B06A78C6A58}" dt="2024-03-30T15:48:12.434" v="430" actId="20577"/>
          <ac:spMkLst>
            <pc:docMk/>
            <pc:sldMk cId="2975191714" sldId="1292"/>
            <ac:spMk id="4" creationId="{6BD2012D-2ECF-AF05-2A2A-D07262C0D4CA}"/>
          </ac:spMkLst>
        </pc:spChg>
      </pc:sldChg>
      <pc:sldChg chg="modSp mod">
        <pc:chgData name="Abhay Kumar" userId="39a078d21725b2f6" providerId="LiveId" clId="{7BFF89F6-4BC3-4C0C-B63B-0B06A78C6A58}" dt="2024-04-03T12:05:42.358" v="575" actId="5793"/>
        <pc:sldMkLst>
          <pc:docMk/>
          <pc:sldMk cId="2621200212" sldId="1293"/>
        </pc:sldMkLst>
        <pc:spChg chg="mod">
          <ac:chgData name="Abhay Kumar" userId="39a078d21725b2f6" providerId="LiveId" clId="{7BFF89F6-4BC3-4C0C-B63B-0B06A78C6A58}" dt="2024-04-03T12:05:42.358" v="575" actId="5793"/>
          <ac:spMkLst>
            <pc:docMk/>
            <pc:sldMk cId="2621200212" sldId="1293"/>
            <ac:spMk id="3" creationId="{796BFA82-8AB0-23BA-909F-C886C3F7A669}"/>
          </ac:spMkLst>
        </pc:spChg>
      </pc:sldChg>
      <pc:sldChg chg="modSp mod">
        <pc:chgData name="Abhay Kumar" userId="39a078d21725b2f6" providerId="LiveId" clId="{7BFF89F6-4BC3-4C0C-B63B-0B06A78C6A58}" dt="2024-03-28T07:07:31.927" v="247" actId="20577"/>
        <pc:sldMkLst>
          <pc:docMk/>
          <pc:sldMk cId="4017130557" sldId="1294"/>
        </pc:sldMkLst>
        <pc:spChg chg="mod">
          <ac:chgData name="Abhay Kumar" userId="39a078d21725b2f6" providerId="LiveId" clId="{7BFF89F6-4BC3-4C0C-B63B-0B06A78C6A58}" dt="2024-03-28T07:07:31.927" v="247" actId="20577"/>
          <ac:spMkLst>
            <pc:docMk/>
            <pc:sldMk cId="4017130557" sldId="1294"/>
            <ac:spMk id="3" creationId="{A111D00F-E3D6-896E-4001-492D6D1DC85F}"/>
          </ac:spMkLst>
        </pc:spChg>
      </pc:sldChg>
      <pc:sldChg chg="modSp mod">
        <pc:chgData name="Abhay Kumar" userId="39a078d21725b2f6" providerId="LiveId" clId="{7BFF89F6-4BC3-4C0C-B63B-0B06A78C6A58}" dt="2024-03-30T15:52:50.927" v="560" actId="20577"/>
        <pc:sldMkLst>
          <pc:docMk/>
          <pc:sldMk cId="2046321281" sldId="1295"/>
        </pc:sldMkLst>
        <pc:spChg chg="mod">
          <ac:chgData name="Abhay Kumar" userId="39a078d21725b2f6" providerId="LiveId" clId="{7BFF89F6-4BC3-4C0C-B63B-0B06A78C6A58}" dt="2024-03-30T15:52:50.927" v="560" actId="20577"/>
          <ac:spMkLst>
            <pc:docMk/>
            <pc:sldMk cId="2046321281" sldId="1295"/>
            <ac:spMk id="4" creationId="{EC8B546F-F91E-160B-DC7F-688AFB5A50EA}"/>
          </ac:spMkLst>
        </pc:spChg>
      </pc:sldChg>
      <pc:sldChg chg="addSp modSp mod">
        <pc:chgData name="Abhay Kumar" userId="39a078d21725b2f6" providerId="LiveId" clId="{7BFF89F6-4BC3-4C0C-B63B-0B06A78C6A58}" dt="2024-03-30T15:30:13.784" v="251" actId="1076"/>
        <pc:sldMkLst>
          <pc:docMk/>
          <pc:sldMk cId="3104766145" sldId="1296"/>
        </pc:sldMkLst>
        <pc:picChg chg="add mod">
          <ac:chgData name="Abhay Kumar" userId="39a078d21725b2f6" providerId="LiveId" clId="{7BFF89F6-4BC3-4C0C-B63B-0B06A78C6A58}" dt="2024-03-30T15:30:13.784" v="251" actId="1076"/>
          <ac:picMkLst>
            <pc:docMk/>
            <pc:sldMk cId="3104766145" sldId="1296"/>
            <ac:picMk id="3" creationId="{6E2413E0-8E64-08DF-B711-69646E43CB66}"/>
          </ac:picMkLst>
        </pc:picChg>
      </pc:sldChg>
      <pc:sldChg chg="addSp modSp mod">
        <pc:chgData name="Abhay Kumar" userId="39a078d21725b2f6" providerId="LiveId" clId="{7BFF89F6-4BC3-4C0C-B63B-0B06A78C6A58}" dt="2024-03-30T15:30:26.758" v="253" actId="1076"/>
        <pc:sldMkLst>
          <pc:docMk/>
          <pc:sldMk cId="677830133" sldId="1297"/>
        </pc:sldMkLst>
        <pc:picChg chg="add mod">
          <ac:chgData name="Abhay Kumar" userId="39a078d21725b2f6" providerId="LiveId" clId="{7BFF89F6-4BC3-4C0C-B63B-0B06A78C6A58}" dt="2024-03-30T15:30:26.758" v="253" actId="1076"/>
          <ac:picMkLst>
            <pc:docMk/>
            <pc:sldMk cId="677830133" sldId="1297"/>
            <ac:picMk id="4" creationId="{2B311A7D-6CCE-1837-C1B1-6BD4B5ABA11E}"/>
          </ac:picMkLst>
        </pc:picChg>
      </pc:sldChg>
      <pc:sldChg chg="addSp modSp mod">
        <pc:chgData name="Abhay Kumar" userId="39a078d21725b2f6" providerId="LiveId" clId="{7BFF89F6-4BC3-4C0C-B63B-0B06A78C6A58}" dt="2024-03-30T15:30:57.713" v="256" actId="1076"/>
        <pc:sldMkLst>
          <pc:docMk/>
          <pc:sldMk cId="4168856024" sldId="1298"/>
        </pc:sldMkLst>
        <pc:picChg chg="add mod">
          <ac:chgData name="Abhay Kumar" userId="39a078d21725b2f6" providerId="LiveId" clId="{7BFF89F6-4BC3-4C0C-B63B-0B06A78C6A58}" dt="2024-03-30T15:30:57.713" v="256" actId="1076"/>
          <ac:picMkLst>
            <pc:docMk/>
            <pc:sldMk cId="4168856024" sldId="1298"/>
            <ac:picMk id="3" creationId="{30681065-2A8C-1EF8-35B6-BEAE8187351A}"/>
          </ac:picMkLst>
        </pc:picChg>
      </pc:sldChg>
      <pc:sldChg chg="addSp delSp modSp add mod ord">
        <pc:chgData name="Abhay Kumar" userId="39a078d21725b2f6" providerId="LiveId" clId="{7BFF89F6-4BC3-4C0C-B63B-0B06A78C6A58}" dt="2024-03-30T15:31:50.219" v="265" actId="1076"/>
        <pc:sldMkLst>
          <pc:docMk/>
          <pc:sldMk cId="3137330045" sldId="1299"/>
        </pc:sldMkLst>
        <pc:picChg chg="del">
          <ac:chgData name="Abhay Kumar" userId="39a078d21725b2f6" providerId="LiveId" clId="{7BFF89F6-4BC3-4C0C-B63B-0B06A78C6A58}" dt="2024-03-30T15:31:07.029" v="258" actId="478"/>
          <ac:picMkLst>
            <pc:docMk/>
            <pc:sldMk cId="3137330045" sldId="1299"/>
            <ac:picMk id="3" creationId="{30681065-2A8C-1EF8-35B6-BEAE8187351A}"/>
          </ac:picMkLst>
        </pc:picChg>
        <pc:picChg chg="add mod">
          <ac:chgData name="Abhay Kumar" userId="39a078d21725b2f6" providerId="LiveId" clId="{7BFF89F6-4BC3-4C0C-B63B-0B06A78C6A58}" dt="2024-03-30T15:31:50.219" v="265" actId="1076"/>
          <ac:picMkLst>
            <pc:docMk/>
            <pc:sldMk cId="3137330045" sldId="1299"/>
            <ac:picMk id="4" creationId="{C3C1B9C3-7841-DD7D-D823-183DA7BA42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348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Abhay Kumar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4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1200" dirty="0"/>
              <a:t>STU61a6120b2b4f51638273547</a:t>
            </a:r>
            <a:endParaRPr lang="en-US" sz="105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Government PG College Dharamsala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1B9C3-7841-DD7D-D823-183DA7B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1" y="1045470"/>
            <a:ext cx="8003277" cy="37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81065-2A8C-1EF8-35B6-BEAE8187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6" y="1124041"/>
            <a:ext cx="7687159" cy="3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142495" y="1149763"/>
            <a:ext cx="4445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Successfully develop a Custom News Aggregator App using Python Django Framework.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Future plans include extending the web-app's capabilities by introducing a search bar alongside the news page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for searching news articles.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Additionally, the app will be upgraded to aggregate news from multiple sources beyond the Onion site, broadening its coverage and utility.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50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i="0" dirty="0">
                  <a:solidFill>
                    <a:srgbClr val="202124"/>
                  </a:solidFill>
                  <a:effectLst/>
                  <a:latin typeface="docs-Roboto"/>
                </a:rPr>
                <a:t>News Aggregator using Django Framework</a:t>
              </a:r>
              <a:r>
                <a:rPr lang="en-US" sz="1600" b="1" dirty="0">
                  <a:latin typeface="+mj-lt"/>
                </a:rPr>
                <a:t> 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“News Aggregator using Django Framework" aims to develop a dynamic web application for aggregating news articles.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The application will employ web scraping techniques using Beautiful Soup Python library to fetch real-time news updates, ensuring users stay informed about current events across various topics.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Leveraging Django's MVC architecture and ORM, the project aims to organize and present news content from diverse sources in a unified platform.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0D0D0D"/>
                    </a:solidFill>
                    <a:effectLst/>
                    <a:latin typeface="Söhne"/>
                  </a:rPr>
                  <a:t>Incorporation of a user-friendly interface design, focusing on intuitive navigation and readability to enhance the overall user experience.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5058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The news aggregator project aims to create a centralized platform that curates and organizes news articles and updates from various sources across the internet using Python Django Framework. It is being developed to address the growing need for a consolidated and user-friendly platform that offers reliable and diverse news content.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2012D-2ECF-AF05-2A2A-D07262C0D4CA}"/>
              </a:ext>
            </a:extLst>
          </p:cNvPr>
          <p:cNvSpPr txBox="1"/>
          <p:nvPr/>
        </p:nvSpPr>
        <p:spPr>
          <a:xfrm>
            <a:off x="535259" y="1360299"/>
            <a:ext cx="4252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Build a News Aggregator App using Python Language and Django Framework.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Used python libraries like </a:t>
            </a:r>
            <a:r>
              <a:rPr lang="en-US" dirty="0" err="1">
                <a:solidFill>
                  <a:schemeClr val="dk1"/>
                </a:solidFill>
              </a:rPr>
              <a:t>Beautifulsoup</a:t>
            </a:r>
            <a:r>
              <a:rPr lang="en-US" dirty="0">
                <a:solidFill>
                  <a:schemeClr val="dk1"/>
                </a:solidFill>
              </a:rPr>
              <a:t> to Scrape news from website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      “ www.theonion.com ”.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338593" y="1186601"/>
            <a:ext cx="8466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Developed a Custom News Aggregator App utilizing Python Language and Django Framework.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Implemented Python libraries such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Beautifulsoup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for scraping news from the Onion news website across various genres including  Entertainment, Sports, Politics, Opinion, Breaking News.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Designed and integrated a custom modern-style navbar along with a theme-changing option for the site, enhancing user experience and aesthetic appeal.</a:t>
            </a:r>
          </a:p>
          <a:p>
            <a:pPr>
              <a:spcAft>
                <a:spcPts val="800"/>
              </a:spcAft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4445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Backend: Python, Django framework</a:t>
            </a:r>
          </a:p>
          <a:p>
            <a:pPr algn="l"/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Frontend: HTML, CSS, JavaScript Database: SQLite</a:t>
            </a:r>
          </a:p>
          <a:p>
            <a:pPr algn="l"/>
            <a:r>
              <a:rPr lang="en-IN" sz="2400" b="0" i="0" dirty="0">
                <a:solidFill>
                  <a:srgbClr val="0D0D0D"/>
                </a:solidFill>
                <a:effectLst/>
                <a:latin typeface="Söhne"/>
              </a:rPr>
              <a:t>Web Scraping: </a:t>
            </a:r>
            <a:r>
              <a:rPr lang="en-IN" sz="2400" b="0" i="0" dirty="0" err="1">
                <a:solidFill>
                  <a:srgbClr val="0D0D0D"/>
                </a:solidFill>
                <a:effectLst/>
                <a:latin typeface="Söhne"/>
              </a:rPr>
              <a:t>BeautifulSoup</a:t>
            </a:r>
            <a:endParaRPr lang="en-IN" sz="2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IN" sz="2400" dirty="0">
                <a:solidFill>
                  <a:srgbClr val="0D0D0D"/>
                </a:solidFill>
                <a:latin typeface="Söhne"/>
              </a:rPr>
              <a:t>Website that we scrap: “</a:t>
            </a:r>
            <a:r>
              <a:rPr lang="en-US" sz="2400" dirty="0">
                <a:solidFill>
                  <a:srgbClr val="0D0D0D"/>
                </a:solidFill>
                <a:latin typeface="Söhne"/>
              </a:rPr>
              <a:t>www.theonion.com”</a:t>
            </a:r>
            <a:r>
              <a:rPr lang="en-US" sz="2400" dirty="0">
                <a:latin typeface="+mn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413E0-8E64-08DF-B711-69646E43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8" y="1243419"/>
            <a:ext cx="7553093" cy="35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11A7D-6CCE-1837-C1B1-6BD4B5AB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7" y="1167672"/>
            <a:ext cx="7687159" cy="3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7005</TotalTime>
  <Words>417</Words>
  <Application>Microsoft Office PowerPoint</Application>
  <PresentationFormat>On-screen Show (16:9)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docs-Roboto</vt:lpstr>
      <vt:lpstr>Söhne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Abhay Kumar</cp:lastModifiedBy>
  <cp:revision>54</cp:revision>
  <dcterms:modified xsi:type="dcterms:W3CDTF">2024-04-03T12:05:45Z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